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747" r:id="rId2"/>
    <p:sldId id="649" r:id="rId3"/>
    <p:sldId id="373" r:id="rId4"/>
    <p:sldId id="376" r:id="rId5"/>
    <p:sldId id="374" r:id="rId6"/>
    <p:sldId id="378" r:id="rId7"/>
    <p:sldId id="634" r:id="rId8"/>
    <p:sldId id="587" r:id="rId9"/>
    <p:sldId id="635" r:id="rId10"/>
    <p:sldId id="586" r:id="rId11"/>
    <p:sldId id="637" r:id="rId12"/>
    <p:sldId id="638" r:id="rId13"/>
    <p:sldId id="639" r:id="rId14"/>
    <p:sldId id="640" r:id="rId15"/>
    <p:sldId id="641" r:id="rId16"/>
    <p:sldId id="642" r:id="rId17"/>
    <p:sldId id="651" r:id="rId18"/>
    <p:sldId id="652" r:id="rId19"/>
    <p:sldId id="64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9" autoAdjust="0"/>
    <p:restoredTop sz="91565" autoAdjust="0"/>
  </p:normalViewPr>
  <p:slideViewPr>
    <p:cSldViewPr snapToGrid="0">
      <p:cViewPr varScale="1">
        <p:scale>
          <a:sx n="117" d="100"/>
          <a:sy n="117" d="100"/>
        </p:scale>
        <p:origin x="155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12/30/20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12/30/20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12/30/20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12/30/20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12/30/20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12/30/20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12/30/20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12/30/20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292128"/>
            <a:ext cx="7886700" cy="591477"/>
          </a:xfrm>
        </p:spPr>
        <p:txBody>
          <a:bodyPr/>
          <a:lstStyle/>
          <a:p>
            <a:r>
              <a:rPr lang="en-US" dirty="0"/>
              <a:t>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A_Basic_Test_Drive.R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0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89ACC17-AD33-0641-8C5D-AFB5A2750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10F7AF2-2462-0447-92F2-7CD9835D7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656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scenesDF$start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),size=3)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7" y="2038929"/>
            <a:ext cx="5417738" cy="3907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7" y="2181504"/>
            <a:ext cx="5573931" cy="4031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+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Star Wars Scene line chart&#10;">
            <a:extLst>
              <a:ext uri="{FF2B5EF4-FFF2-40B4-BE49-F238E27FC236}">
                <a16:creationId xmlns:a16="http://schemas.microsoft.com/office/drawing/2014/main" id="{CE95A570-C077-EF40-8641-359B67DE5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040"/>
            <a:ext cx="9144000" cy="46939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can make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95020"/>
              </p:ext>
            </p:extLst>
          </p:nvPr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57499"/>
              </p:ext>
            </p:extLst>
          </p:nvPr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04303"/>
              </p:ext>
            </p:extLst>
          </p:nvPr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75272"/>
              </p:ext>
            </p:extLst>
          </p:nvPr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12/30/20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851395C-FAAC-EF48-B01C-1583B3D82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12/30/20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6D4224D-EC5B-2649-8BB2-DAFDC3025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12/30/20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8664165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28C9212-0293-F04E-A255-92C877146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12/30/20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AC50BF3-EA75-CF44-B0F0-A4E18DA2E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3822140-6407-8449-B8FB-219741AE7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5109</TotalTime>
  <Words>1045</Words>
  <Application>Microsoft Macintosh PowerPoint</Application>
  <PresentationFormat>On-screen Show (4:3)</PresentationFormat>
  <Paragraphs>259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Lucida Console</vt:lpstr>
      <vt:lpstr>1_Office Theme</vt:lpstr>
      <vt:lpstr>R Review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can make maps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293</cp:revision>
  <dcterms:created xsi:type="dcterms:W3CDTF">2018-05-23T17:24:59Z</dcterms:created>
  <dcterms:modified xsi:type="dcterms:W3CDTF">2020-12-30T20:42:07Z</dcterms:modified>
</cp:coreProperties>
</file>